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20A5-1A37-44EA-A0A8-32E044033F4E}" type="datetimeFigureOut">
              <a:rPr lang="fr-FR" smtClean="0"/>
              <a:pPr/>
              <a:t>13/03/2018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D78A-A877-4432-BB9C-45FEAF9D54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512168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37626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2056"/>
              </a:spcBef>
            </a:pPr>
            <a:endParaRPr lang="fr-FR" sz="4400" b="1" dirty="0" smtClean="0"/>
          </a:p>
          <a:p>
            <a:pPr>
              <a:spcBef>
                <a:spcPts val="2056"/>
              </a:spcBef>
            </a:pPr>
            <a:r>
              <a:rPr lang="fr-FR" sz="14500" b="1" dirty="0" smtClean="0"/>
              <a:t>Accueil </a:t>
            </a:r>
          </a:p>
          <a:p>
            <a:pPr>
              <a:spcBef>
                <a:spcPts val="2056"/>
              </a:spcBef>
            </a:pPr>
            <a:r>
              <a:rPr lang="fr-FR" sz="5100" b="1" dirty="0" smtClean="0"/>
              <a:t>Jean-Marie de </a:t>
            </a:r>
            <a:r>
              <a:rPr lang="fr-FR" sz="5100" b="1" dirty="0" err="1" smtClean="0"/>
              <a:t>Vergnette</a:t>
            </a:r>
            <a:r>
              <a:rPr lang="fr-FR" sz="5100" b="1" dirty="0" smtClean="0"/>
              <a:t>,  </a:t>
            </a:r>
            <a:r>
              <a:rPr lang="fr-FR" sz="5100" b="1" dirty="0" err="1" smtClean="0"/>
              <a:t>pdt</a:t>
            </a:r>
            <a:r>
              <a:rPr lang="fr-FR" sz="5100" b="1" dirty="0" smtClean="0"/>
              <a:t> des S.S.B.</a:t>
            </a:r>
          </a:p>
          <a:p>
            <a:endParaRPr lang="fr-FR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64703"/>
            <a:ext cx="4680520" cy="13332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</a:t>
            </a:r>
            <a:r>
              <a:rPr lang="fr-FR" b="1" dirty="0" smtClean="0"/>
              <a:t>?</a:t>
            </a:r>
            <a:endParaRPr lang="fr-FR" sz="44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buNone/>
            </a:pPr>
            <a:r>
              <a:rPr lang="fr-FR" b="1" i="1" dirty="0" smtClean="0">
                <a:solidFill>
                  <a:schemeClr val="tx1">
                    <a:tint val="75000"/>
                  </a:schemeClr>
                </a:solidFill>
              </a:rPr>
              <a:t>Les Semaines Sociales de France</a:t>
            </a:r>
          </a:p>
          <a:p>
            <a:pPr marL="1062000"/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Justice</a:t>
            </a:r>
          </a:p>
          <a:p>
            <a:pPr marL="1062000"/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Bien commun</a:t>
            </a:r>
          </a:p>
          <a:p>
            <a:pPr marL="1062000"/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Dignité de chaque être humain</a:t>
            </a:r>
          </a:p>
          <a:p>
            <a:pPr marL="1062000"/>
            <a:r>
              <a:rPr lang="fr-FR" b="1" dirty="0" smtClean="0">
                <a:solidFill>
                  <a:schemeClr val="tx1">
                    <a:tint val="75000"/>
                  </a:schemeClr>
                </a:solidFill>
              </a:rPr>
              <a:t>Subsidiarité    -    Solidarité </a:t>
            </a:r>
            <a:endParaRPr lang="fr-FR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/>
            <a:endParaRPr lang="fr-FR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4968552" cy="12961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40160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6864" cy="2448272"/>
          </a:xfrm>
        </p:spPr>
        <p:txBody>
          <a:bodyPr>
            <a:normAutofit lnSpcReduction="10000"/>
          </a:bodyPr>
          <a:lstStyle/>
          <a:p>
            <a:pPr>
              <a:spcBef>
                <a:spcPts val="2056"/>
              </a:spcBef>
            </a:pPr>
            <a:r>
              <a:rPr lang="fr-FR" sz="4400" b="1" dirty="0" smtClean="0"/>
              <a:t>L’opinion de 300 bourbonnais  </a:t>
            </a:r>
          </a:p>
          <a:p>
            <a:pPr>
              <a:spcBef>
                <a:spcPts val="2056"/>
              </a:spcBef>
            </a:pPr>
            <a:r>
              <a:rPr lang="fr-FR" sz="4400" b="1" dirty="0" smtClean="0"/>
              <a:t>par les étudiants </a:t>
            </a:r>
          </a:p>
          <a:p>
            <a:pPr>
              <a:spcBef>
                <a:spcPts val="2056"/>
              </a:spcBef>
            </a:pPr>
            <a:r>
              <a:rPr lang="fr-FR" sz="4400" b="1" dirty="0" smtClean="0"/>
              <a:t>de L’ IUT de l’Allier </a:t>
            </a:r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0879"/>
            <a:ext cx="4320480" cy="12307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44823"/>
            <a:ext cx="7772400" cy="158417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pPr>
              <a:spcBef>
                <a:spcPts val="2056"/>
              </a:spcBef>
            </a:pPr>
            <a:endParaRPr lang="fr-FR" sz="1800" b="1" dirty="0" smtClean="0"/>
          </a:p>
          <a:p>
            <a:pPr>
              <a:spcBef>
                <a:spcPts val="2056"/>
              </a:spcBef>
            </a:pPr>
            <a:r>
              <a:rPr lang="fr-FR" sz="6600" b="1" dirty="0" smtClean="0"/>
              <a:t>Pause  (20’)</a:t>
            </a:r>
            <a:endParaRPr lang="fr-FR" sz="6600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4300144" cy="12249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51216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520280"/>
          </a:xfrm>
        </p:spPr>
        <p:txBody>
          <a:bodyPr>
            <a:normAutofit/>
          </a:bodyPr>
          <a:lstStyle/>
          <a:p>
            <a:pPr>
              <a:spcBef>
                <a:spcPts val="2056"/>
              </a:spcBef>
            </a:pPr>
            <a:r>
              <a:rPr lang="fr-FR" sz="6000" b="1" dirty="0" smtClean="0"/>
              <a:t>Joseph GUIMET</a:t>
            </a:r>
          </a:p>
          <a:p>
            <a:pPr>
              <a:spcBef>
                <a:spcPts val="2056"/>
              </a:spcBef>
            </a:pPr>
            <a:r>
              <a:rPr lang="fr-FR" sz="4400" dirty="0" smtClean="0"/>
              <a:t>ex-membre du </a:t>
            </a:r>
            <a:r>
              <a:rPr lang="fr-FR" sz="4400" b="1" dirty="0" err="1" smtClean="0"/>
              <a:t>CESE</a:t>
            </a:r>
            <a:endParaRPr lang="fr-FR" sz="4400" b="1" dirty="0" smtClean="0"/>
          </a:p>
          <a:p>
            <a:endParaRPr lang="fr-FR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3" y="404664"/>
            <a:ext cx="4805723" cy="1368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51216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20280"/>
          </a:xfrm>
        </p:spPr>
        <p:txBody>
          <a:bodyPr>
            <a:normAutofit/>
          </a:bodyPr>
          <a:lstStyle/>
          <a:p>
            <a:pPr>
              <a:spcBef>
                <a:spcPts val="2056"/>
              </a:spcBef>
            </a:pPr>
            <a:r>
              <a:rPr lang="fr-FR" sz="6000" b="1" dirty="0" smtClean="0"/>
              <a:t>Stefan </a:t>
            </a:r>
            <a:r>
              <a:rPr lang="fr-FR" sz="6000" b="1" dirty="0" err="1" smtClean="0"/>
              <a:t>LUNTE</a:t>
            </a:r>
            <a:r>
              <a:rPr lang="fr-FR" sz="6000" b="1" dirty="0" smtClean="0"/>
              <a:t> </a:t>
            </a:r>
          </a:p>
          <a:p>
            <a:pPr>
              <a:spcBef>
                <a:spcPts val="1556"/>
              </a:spcBef>
            </a:pPr>
            <a:r>
              <a:rPr lang="fr-FR" b="1" dirty="0" smtClean="0"/>
              <a:t>Secrétaire du </a:t>
            </a:r>
            <a:r>
              <a:rPr lang="fr-FR" b="1" dirty="0" err="1" smtClean="0"/>
              <a:t>COMECE</a:t>
            </a:r>
            <a:endParaRPr lang="fr-FR" b="1" dirty="0" smtClean="0"/>
          </a:p>
          <a:p>
            <a:pPr>
              <a:spcBef>
                <a:spcPts val="1556"/>
              </a:spcBef>
            </a:pPr>
            <a:r>
              <a:rPr lang="fr-FR" b="1" dirty="0" smtClean="0"/>
              <a:t>Adjoint au maire de Moulins</a:t>
            </a:r>
          </a:p>
          <a:p>
            <a:endParaRPr lang="fr-FR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3" y="404664"/>
            <a:ext cx="4805723" cy="13689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51216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8064896" cy="252028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fr-FR" sz="6000" b="1" dirty="0" smtClean="0"/>
              <a:t>LE D</a:t>
            </a:r>
            <a:r>
              <a:rPr lang="fr-FR" sz="6000" b="1" dirty="0" smtClean="0">
                <a:latin typeface="Calibri"/>
              </a:rPr>
              <a:t>É</a:t>
            </a:r>
            <a:r>
              <a:rPr lang="fr-FR" sz="6000" b="1" dirty="0" smtClean="0"/>
              <a:t>BAT</a:t>
            </a:r>
          </a:p>
          <a:p>
            <a:pPr>
              <a:spcBef>
                <a:spcPts val="0"/>
              </a:spcBef>
            </a:pPr>
            <a:r>
              <a:rPr lang="fr-FR" sz="3500" b="1" dirty="0" smtClean="0"/>
              <a:t>L’IUT de l’Allier, Joseph GUIMET, Stefan </a:t>
            </a:r>
            <a:r>
              <a:rPr lang="fr-FR" sz="3500" b="1" dirty="0" err="1" smtClean="0"/>
              <a:t>LUNTE</a:t>
            </a:r>
            <a:endParaRPr lang="fr-FR" sz="3500" b="1" dirty="0" smtClean="0"/>
          </a:p>
          <a:p>
            <a:pPr>
              <a:spcBef>
                <a:spcPts val="0"/>
              </a:spcBef>
            </a:pPr>
            <a:r>
              <a:rPr lang="fr-FR" b="1" i="1" dirty="0" smtClean="0"/>
              <a:t>Animation par Stefan </a:t>
            </a:r>
            <a:r>
              <a:rPr lang="fr-FR" b="1" i="1" dirty="0" err="1" smtClean="0"/>
              <a:t>LUNTE</a:t>
            </a:r>
            <a:endParaRPr lang="fr-FR" b="1" i="1" dirty="0" smtClean="0"/>
          </a:p>
          <a:p>
            <a:pPr>
              <a:spcBef>
                <a:spcPts val="0"/>
              </a:spcBef>
            </a:pPr>
            <a:r>
              <a:rPr lang="fr-FR" sz="2000" b="1" dirty="0" smtClean="0"/>
              <a:t>Questions écrites (Béatrice Clément, François </a:t>
            </a:r>
            <a:r>
              <a:rPr lang="fr-FR" sz="2000" b="1" dirty="0" err="1" smtClean="0"/>
              <a:t>Milcent</a:t>
            </a:r>
            <a:r>
              <a:rPr lang="fr-FR" sz="2000" b="1" dirty="0" smtClean="0"/>
              <a:t>)</a:t>
            </a:r>
          </a:p>
          <a:p>
            <a:pPr>
              <a:spcBef>
                <a:spcPts val="0"/>
              </a:spcBef>
            </a:pPr>
            <a:r>
              <a:rPr lang="fr-FR" sz="2000" b="1" dirty="0" smtClean="0"/>
              <a:t>Questions orales</a:t>
            </a:r>
            <a:endParaRPr lang="fr-FR" sz="2000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3" y="404664"/>
            <a:ext cx="4805723" cy="13689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51216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2028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056"/>
              </a:spcBef>
            </a:pPr>
            <a:r>
              <a:rPr lang="fr-FR" sz="6000" b="1" dirty="0" smtClean="0"/>
              <a:t>LE D</a:t>
            </a:r>
            <a:r>
              <a:rPr lang="fr-FR" sz="6000" b="1" dirty="0"/>
              <a:t>É</a:t>
            </a:r>
            <a:r>
              <a:rPr lang="fr-FR" sz="6000" b="1" dirty="0" smtClean="0"/>
              <a:t>BAT</a:t>
            </a:r>
          </a:p>
          <a:p>
            <a:pPr>
              <a:spcBef>
                <a:spcPts val="2056"/>
              </a:spcBef>
            </a:pPr>
            <a:r>
              <a:rPr lang="fr-FR" sz="6000" b="1" dirty="0" smtClean="0"/>
              <a:t>Synthèse </a:t>
            </a:r>
          </a:p>
          <a:p>
            <a:pPr>
              <a:spcBef>
                <a:spcPts val="2056"/>
              </a:spcBef>
            </a:pPr>
            <a:r>
              <a:rPr lang="fr-FR" sz="4200" b="1" dirty="0" smtClean="0"/>
              <a:t>par Stefan </a:t>
            </a:r>
            <a:r>
              <a:rPr lang="fr-FR" sz="4200" b="1" dirty="0" err="1" smtClean="0"/>
              <a:t>LUNTE</a:t>
            </a:r>
            <a:r>
              <a:rPr lang="fr-FR" sz="4200" b="1" dirty="0" smtClean="0"/>
              <a:t> </a:t>
            </a:r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792"/>
            <a:ext cx="4896544" cy="13947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512167"/>
          </a:xfrm>
        </p:spPr>
        <p:txBody>
          <a:bodyPr>
            <a:normAutofit/>
          </a:bodyPr>
          <a:lstStyle/>
          <a:p>
            <a:r>
              <a:rPr lang="fr-FR" b="1" dirty="0" smtClean="0"/>
              <a:t>Les bourbonnais et l’Europe</a:t>
            </a:r>
            <a:br>
              <a:rPr lang="fr-FR" b="1" dirty="0" smtClean="0"/>
            </a:br>
            <a:r>
              <a:rPr lang="fr-FR" b="1" dirty="0" smtClean="0"/>
              <a:t>Quelle Europe 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23224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2056"/>
              </a:spcBef>
            </a:pPr>
            <a:r>
              <a:rPr lang="fr-FR" sz="24000" b="1" dirty="0" smtClean="0"/>
              <a:t>CONCLUSION</a:t>
            </a:r>
          </a:p>
          <a:p>
            <a:pPr>
              <a:spcBef>
                <a:spcPts val="2056"/>
              </a:spcBef>
            </a:pPr>
            <a:r>
              <a:rPr lang="fr-FR" sz="8000" dirty="0" smtClean="0"/>
              <a:t>par</a:t>
            </a:r>
            <a:r>
              <a:rPr lang="fr-FR" sz="12800" b="1" dirty="0" smtClean="0"/>
              <a:t> François </a:t>
            </a:r>
            <a:r>
              <a:rPr lang="fr-FR" sz="12800" b="1" dirty="0" err="1" smtClean="0"/>
              <a:t>MILCENT</a:t>
            </a:r>
            <a:r>
              <a:rPr lang="fr-FR" sz="12800" b="1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fr-FR" sz="8000" dirty="0" smtClean="0"/>
              <a:t>Pdt. sortant des </a:t>
            </a:r>
            <a:r>
              <a:rPr lang="fr-FR" sz="8000" dirty="0" err="1" smtClean="0"/>
              <a:t>SSB</a:t>
            </a:r>
            <a:r>
              <a:rPr lang="fr-FR" sz="8000" dirty="0" smtClean="0"/>
              <a:t> </a:t>
            </a:r>
          </a:p>
          <a:p>
            <a:pPr>
              <a:spcBef>
                <a:spcPts val="2056"/>
              </a:spcBef>
            </a:pPr>
            <a:r>
              <a:rPr lang="fr-FR" sz="6000" b="1" dirty="0" smtClean="0"/>
              <a:t>  </a:t>
            </a:r>
            <a:endParaRPr lang="fr-FR" dirty="0"/>
          </a:p>
        </p:txBody>
      </p:sp>
      <p:pic>
        <p:nvPicPr>
          <p:cNvPr id="4" name="Image 3" descr="2012.01.06   SSB logo - 6jan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4873524" cy="13689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Application>Microsoft Office PowerPoint</Application>
  <PresentationFormat>Affichage à l'écran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bourbonnais et l’Europe Quelle Europe  ?</vt:lpstr>
      <vt:lpstr>Diapositive 2</vt:lpstr>
      <vt:lpstr>Les bourbonnais et l’Europe Quelle Europe  ?</vt:lpstr>
      <vt:lpstr>Les bourbonnais et l’Europe Quelle Europe  ?</vt:lpstr>
      <vt:lpstr>Les bourbonnais et l’Europe Quelle Europe  ?</vt:lpstr>
      <vt:lpstr>Les bourbonnais et l’Europe Quelle Europe  ?</vt:lpstr>
      <vt:lpstr>Les bourbonnais et l’Europe Quelle Europe  ?</vt:lpstr>
      <vt:lpstr>Les bourbonnais et l’Europe Quelle Europe  ?</vt:lpstr>
      <vt:lpstr>Les bourbonnais et l’Europe Quelle Europe 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bourbonnais et l’Europe Quelle Europe  ?</dc:title>
  <dc:creator>ACTIF2</dc:creator>
  <cp:lastModifiedBy>ACTIF2</cp:lastModifiedBy>
  <cp:revision>6</cp:revision>
  <dcterms:created xsi:type="dcterms:W3CDTF">2018-03-10T09:23:40Z</dcterms:created>
  <dcterms:modified xsi:type="dcterms:W3CDTF">2018-03-13T09:55:55Z</dcterms:modified>
</cp:coreProperties>
</file>